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70" r:id="rId4"/>
    <p:sldId id="271" r:id="rId5"/>
    <p:sldId id="268" r:id="rId6"/>
    <p:sldId id="269" r:id="rId7"/>
    <p:sldId id="272" r:id="rId8"/>
    <p:sldId id="273" r:id="rId9"/>
    <p:sldId id="260" r:id="rId10"/>
    <p:sldId id="266" r:id="rId11"/>
    <p:sldId id="264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D95F44-3297-4661-9284-868A8E9150BC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493BB3-BB89-4512-A4B3-05AD5ABB9B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245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77a62897eb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277a62897eb_1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969350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278dfac31ac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278dfac31ac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70211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g278dfac31ac_0_3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2" name="Google Shape;402;g278dfac31ac_0_3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34393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78dfac31ac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78dfac31ac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36358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78dfac31ac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78dfac31ac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20031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78dfac31ac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78dfac31ac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457512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78dfac31ac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78dfac31ac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62728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78dfac31ac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78dfac31ac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01234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78dfac31ac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78dfac31ac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689058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78dfac31ac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78dfac31ac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780777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278dfac31ac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278dfac31ac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06327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dk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7544867" y="100"/>
            <a:ext cx="4647200" cy="563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0" y="1208867"/>
            <a:ext cx="9446400" cy="2755600"/>
          </a:xfrm>
          <a:prstGeom prst="rect">
            <a:avLst/>
          </a:prstGeom>
          <a:solidFill>
            <a:srgbClr val="D6CCC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333" b="1">
                <a:latin typeface="Archivo"/>
                <a:ea typeface="Archivo"/>
                <a:cs typeface="Archivo"/>
                <a:sym typeface="Archiv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950967" y="4660900"/>
            <a:ext cx="3628400" cy="97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133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69021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bg>
      <p:bgPr>
        <a:solidFill>
          <a:schemeClr val="dk2"/>
        </a:solid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4"/>
          <p:cNvSpPr/>
          <p:nvPr/>
        </p:nvSpPr>
        <p:spPr>
          <a:xfrm>
            <a:off x="0" y="1220000"/>
            <a:ext cx="4647200" cy="563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183439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/>
          <p:nvPr/>
        </p:nvSpPr>
        <p:spPr>
          <a:xfrm>
            <a:off x="6887500" y="2967400"/>
            <a:ext cx="5304400" cy="3890400"/>
          </a:xfrm>
          <a:prstGeom prst="rect">
            <a:avLst/>
          </a:prstGeom>
          <a:solidFill>
            <a:srgbClr val="EDEDE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2" name="Google Shape;32;p7"/>
          <p:cNvSpPr txBox="1">
            <a:spLocks noGrp="1"/>
          </p:cNvSpPr>
          <p:nvPr>
            <p:ph type="subTitle" idx="1"/>
          </p:nvPr>
        </p:nvSpPr>
        <p:spPr>
          <a:xfrm>
            <a:off x="960000" y="1821933"/>
            <a:ext cx="5304400" cy="306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1pPr>
            <a:lvl2pPr lvl="1" algn="ctr" rtl="0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lphaLcPeriod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romanLcPeriod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rabicPeriod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AutoNum type="alphaLcPeriod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romanLcPeriod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arabicPeriod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alphaLcPeriod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>
            <a:spLocks noGrp="1"/>
          </p:cNvSpPr>
          <p:nvPr>
            <p:ph type="pic" idx="2"/>
          </p:nvPr>
        </p:nvSpPr>
        <p:spPr>
          <a:xfrm>
            <a:off x="7525033" y="1466733"/>
            <a:ext cx="3716000" cy="4672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960000" y="530733"/>
            <a:ext cx="10272000" cy="936000"/>
          </a:xfrm>
          <a:prstGeom prst="rect">
            <a:avLst/>
          </a:prstGeom>
          <a:solidFill>
            <a:srgbClr val="D6CCC2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333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33908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bg>
      <p:bgPr>
        <a:solidFill>
          <a:schemeClr val="dk2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/>
          <p:nvPr/>
        </p:nvSpPr>
        <p:spPr>
          <a:xfrm>
            <a:off x="9451733" y="719333"/>
            <a:ext cx="2740400" cy="6138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2956400" y="2450867"/>
            <a:ext cx="9235600" cy="19564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84644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bg>
      <p:bgPr>
        <a:solidFill>
          <a:schemeClr val="dk2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3298000" y="1585467"/>
            <a:ext cx="8894000" cy="26192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3298000" y="4204667"/>
            <a:ext cx="4900800" cy="89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/>
          <p:nvPr/>
        </p:nvSpPr>
        <p:spPr>
          <a:xfrm>
            <a:off x="0" y="133"/>
            <a:ext cx="27404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579653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>
            <a:spLocks noGrp="1"/>
          </p:cNvSpPr>
          <p:nvPr>
            <p:ph type="pic" idx="2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960000" y="5352600"/>
            <a:ext cx="10272000" cy="7636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82405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9142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960000" y="530733"/>
            <a:ext cx="10272000" cy="936000"/>
          </a:xfrm>
          <a:prstGeom prst="rect">
            <a:avLst/>
          </a:prstGeom>
          <a:solidFill>
            <a:srgbClr val="D6CCC2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333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2873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bg>
      <p:bgPr>
        <a:solidFill>
          <a:schemeClr val="dk2"/>
        </a:solidFill>
        <a:effectLst/>
      </p:bgPr>
    </p:bg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2"/>
          <p:cNvSpPr txBox="1"/>
          <p:nvPr/>
        </p:nvSpPr>
        <p:spPr>
          <a:xfrm>
            <a:off x="950967" y="4904749"/>
            <a:ext cx="4343600" cy="8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" sz="1333" b="1" kern="0">
                <a:solidFill>
                  <a:srgbClr val="191919"/>
                </a:solidFill>
                <a:latin typeface="Archivo"/>
                <a:ea typeface="Archivo"/>
                <a:cs typeface="Archivo"/>
                <a:sym typeface="Archivo"/>
              </a:rPr>
              <a:t>CREDITS:</a:t>
            </a:r>
            <a:r>
              <a:rPr lang="en" sz="1333" kern="0">
                <a:solidFill>
                  <a:srgbClr val="191919"/>
                </a:solidFill>
                <a:latin typeface="Archivo"/>
                <a:ea typeface="Archivo"/>
                <a:cs typeface="Archivo"/>
                <a:sym typeface="Archivo"/>
              </a:rPr>
              <a:t> This presentation template was created by </a:t>
            </a:r>
            <a:r>
              <a:rPr lang="en" sz="1333" b="1" u="sng" kern="0">
                <a:solidFill>
                  <a:srgbClr val="191919"/>
                </a:solidFill>
                <a:latin typeface="Archivo"/>
                <a:ea typeface="Archivo"/>
                <a:cs typeface="Archivo"/>
                <a:sym typeface="Archivo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lang="en" sz="1333" kern="0">
                <a:solidFill>
                  <a:srgbClr val="191919"/>
                </a:solidFill>
                <a:latin typeface="Archivo"/>
                <a:ea typeface="Archivo"/>
                <a:cs typeface="Archivo"/>
                <a:sym typeface="Archivo"/>
              </a:rPr>
              <a:t>, and includes icons by </a:t>
            </a:r>
            <a:r>
              <a:rPr lang="en" sz="1333" b="1" u="sng" kern="0">
                <a:solidFill>
                  <a:srgbClr val="191919"/>
                </a:solidFill>
                <a:latin typeface="Archivo"/>
                <a:ea typeface="Archivo"/>
                <a:cs typeface="Archivo"/>
                <a:sym typeface="Archivo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lang="en" sz="1333" kern="0">
                <a:solidFill>
                  <a:srgbClr val="191919"/>
                </a:solidFill>
                <a:latin typeface="Archivo"/>
                <a:ea typeface="Archivo"/>
                <a:cs typeface="Archivo"/>
                <a:sym typeface="Archivo"/>
              </a:rPr>
              <a:t>, and infographics &amp; images by </a:t>
            </a:r>
            <a:r>
              <a:rPr lang="en" sz="1333" b="1" u="sng" kern="0">
                <a:solidFill>
                  <a:srgbClr val="191919"/>
                </a:solidFill>
                <a:latin typeface="Archivo"/>
                <a:ea typeface="Archivo"/>
                <a:cs typeface="Archivo"/>
                <a:sym typeface="Archivo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r>
              <a:rPr lang="en" sz="1333" u="sng" kern="0">
                <a:solidFill>
                  <a:srgbClr val="191919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endParaRPr sz="1333" b="1" u="sng" kern="0">
              <a:solidFill>
                <a:srgbClr val="191919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126" name="Google Shape;126;p22"/>
          <p:cNvSpPr/>
          <p:nvPr/>
        </p:nvSpPr>
        <p:spPr>
          <a:xfrm>
            <a:off x="6945933" y="100"/>
            <a:ext cx="5246000" cy="5199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7" name="Google Shape;127;p22"/>
          <p:cNvSpPr txBox="1">
            <a:spLocks noGrp="1"/>
          </p:cNvSpPr>
          <p:nvPr>
            <p:ph type="subTitle" idx="1"/>
          </p:nvPr>
        </p:nvSpPr>
        <p:spPr>
          <a:xfrm>
            <a:off x="950967" y="3147300"/>
            <a:ext cx="4343600" cy="1516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2"/>
          <p:cNvSpPr txBox="1">
            <a:spLocks noGrp="1"/>
          </p:cNvSpPr>
          <p:nvPr>
            <p:ph type="title"/>
          </p:nvPr>
        </p:nvSpPr>
        <p:spPr>
          <a:xfrm>
            <a:off x="950967" y="1151533"/>
            <a:ext cx="11241200" cy="17968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8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05062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"/>
          <p:cNvSpPr/>
          <p:nvPr/>
        </p:nvSpPr>
        <p:spPr>
          <a:xfrm>
            <a:off x="0" y="100"/>
            <a:ext cx="6670800" cy="613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756815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chivo"/>
              <a:buNone/>
              <a:defRPr sz="3000" b="1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chivo"/>
              <a:buNone/>
              <a:defRPr sz="3000" b="1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chivo"/>
              <a:buNone/>
              <a:defRPr sz="3000" b="1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chivo"/>
              <a:buNone/>
              <a:defRPr sz="3000" b="1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chivo"/>
              <a:buNone/>
              <a:defRPr sz="3000" b="1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chivo"/>
              <a:buNone/>
              <a:defRPr sz="3000" b="1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chivo"/>
              <a:buNone/>
              <a:defRPr sz="3000" b="1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chivo"/>
              <a:buNone/>
              <a:defRPr sz="3000" b="1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chivo"/>
              <a:buNone/>
              <a:defRPr sz="3000" b="1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967" y="1536633"/>
            <a:ext cx="10290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chivo"/>
              <a:buChar char="●"/>
              <a:defRPr sz="12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marL="914400" lvl="1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chivo"/>
              <a:buChar char="○"/>
              <a:defRPr sz="12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2pPr>
            <a:lvl3pPr marL="1371600" lvl="2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chivo"/>
              <a:buChar char="■"/>
              <a:defRPr sz="12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3pPr>
            <a:lvl4pPr marL="1828800" lvl="3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chivo"/>
              <a:buChar char="●"/>
              <a:defRPr sz="12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4pPr>
            <a:lvl5pPr marL="2286000" lvl="4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chivo"/>
              <a:buChar char="○"/>
              <a:defRPr sz="12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5pPr>
            <a:lvl6pPr marL="2743200" lvl="5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chivo"/>
              <a:buChar char="■"/>
              <a:defRPr sz="12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6pPr>
            <a:lvl7pPr marL="3200400" lvl="6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chivo"/>
              <a:buChar char="●"/>
              <a:defRPr sz="12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7pPr>
            <a:lvl8pPr marL="3657600" lvl="7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chivo"/>
              <a:buChar char="○"/>
              <a:defRPr sz="12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8pPr>
            <a:lvl9pPr marL="4114800" lvl="8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chivo"/>
              <a:buChar char="■"/>
              <a:defRPr sz="12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1935663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1" r:id="rId7"/>
    <p:sldLayoutId id="2147483673" r:id="rId8"/>
    <p:sldLayoutId id="2147483674" r:id="rId9"/>
    <p:sldLayoutId id="2147483675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PfT4lq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8"/>
          <p:cNvSpPr txBox="1">
            <a:spLocks noGrp="1"/>
          </p:cNvSpPr>
          <p:nvPr>
            <p:ph type="ctrTitle"/>
          </p:nvPr>
        </p:nvSpPr>
        <p:spPr>
          <a:xfrm>
            <a:off x="0" y="1208867"/>
            <a:ext cx="9446400" cy="27556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1097267" tIns="121900" rIns="121900" bIns="121900" anchor="ctr" anchorCtr="0">
            <a:noAutofit/>
          </a:bodyPr>
          <a:lstStyle/>
          <a:p>
            <a:r>
              <a:rPr lang="ru-RU" sz="4800" dirty="0" smtClean="0"/>
              <a:t>Практическая работа №1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71543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1"/>
          <p:cNvSpPr txBox="1">
            <a:spLocks noGrp="1"/>
          </p:cNvSpPr>
          <p:nvPr>
            <p:ph type="title"/>
          </p:nvPr>
        </p:nvSpPr>
        <p:spPr>
          <a:xfrm>
            <a:off x="960000" y="530733"/>
            <a:ext cx="10272000" cy="936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ru-RU" sz="3600" dirty="0" err="1" smtClean="0"/>
              <a:t>MainPage.xaml.cs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45056" y="1667868"/>
            <a:ext cx="546052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Откройте файл </a:t>
            </a:r>
            <a:r>
              <a:rPr lang="ru-RU" sz="1600" dirty="0" err="1" smtClean="0"/>
              <a:t>MainPage.xaml.cs</a:t>
            </a:r>
            <a:r>
              <a:rPr lang="ru-RU" sz="1600" dirty="0" smtClean="0"/>
              <a:t>.</a:t>
            </a:r>
          </a:p>
          <a:p>
            <a:r>
              <a:rPr lang="ru-RU" sz="1600" dirty="0" smtClean="0"/>
              <a:t>Замените </a:t>
            </a:r>
            <a:r>
              <a:rPr lang="ru-RU" sz="1600" dirty="0"/>
              <a:t>содержимое этого файла на следующий код:</a:t>
            </a:r>
          </a:p>
          <a:p>
            <a:r>
              <a:rPr lang="ru-RU" sz="1600" dirty="0" err="1"/>
              <a:t>using</a:t>
            </a:r>
            <a:r>
              <a:rPr lang="ru-RU" sz="1600" dirty="0"/>
              <a:t> </a:t>
            </a:r>
            <a:r>
              <a:rPr lang="ru-RU" sz="1600" dirty="0" err="1"/>
              <a:t>System.Collections.Generic</a:t>
            </a:r>
            <a:r>
              <a:rPr lang="ru-RU" sz="1600" dirty="0"/>
              <a:t>;</a:t>
            </a:r>
          </a:p>
          <a:p>
            <a:r>
              <a:rPr lang="ru-RU" sz="1600" dirty="0" err="1"/>
              <a:t>using</a:t>
            </a:r>
            <a:r>
              <a:rPr lang="ru-RU" sz="1600" dirty="0"/>
              <a:t> </a:t>
            </a:r>
            <a:r>
              <a:rPr lang="ru-RU" sz="1600" dirty="0" err="1"/>
              <a:t>Xamarin.Forms</a:t>
            </a:r>
            <a:r>
              <a:rPr lang="ru-RU" sz="1600" dirty="0"/>
              <a:t>;</a:t>
            </a:r>
          </a:p>
          <a:p>
            <a:endParaRPr lang="ru-RU" sz="1600" dirty="0"/>
          </a:p>
          <a:p>
            <a:r>
              <a:rPr lang="ru-RU" sz="1600" dirty="0" err="1"/>
              <a:t>namespace</a:t>
            </a:r>
            <a:r>
              <a:rPr lang="ru-RU" sz="1600" dirty="0"/>
              <a:t> </a:t>
            </a:r>
            <a:r>
              <a:rPr lang="ru-RU" sz="1600" dirty="0" err="1"/>
              <a:t>FruitListApp</a:t>
            </a:r>
            <a:endParaRPr lang="ru-RU" sz="1600" dirty="0"/>
          </a:p>
          <a:p>
            <a:r>
              <a:rPr lang="ru-RU" sz="1600" dirty="0"/>
              <a:t>{</a:t>
            </a:r>
          </a:p>
          <a:p>
            <a:r>
              <a:rPr lang="ru-RU" sz="1600" dirty="0"/>
              <a:t>    </a:t>
            </a:r>
            <a:r>
              <a:rPr lang="ru-RU" sz="1600" dirty="0" err="1"/>
              <a:t>public</a:t>
            </a:r>
            <a:r>
              <a:rPr lang="ru-RU" sz="1600" dirty="0"/>
              <a:t> </a:t>
            </a:r>
            <a:r>
              <a:rPr lang="ru-RU" sz="1600" dirty="0" err="1"/>
              <a:t>partial</a:t>
            </a:r>
            <a:r>
              <a:rPr lang="ru-RU" sz="1600" dirty="0"/>
              <a:t> </a:t>
            </a:r>
            <a:r>
              <a:rPr lang="ru-RU" sz="1600" dirty="0" err="1"/>
              <a:t>class</a:t>
            </a:r>
            <a:r>
              <a:rPr lang="ru-RU" sz="1600" dirty="0"/>
              <a:t> </a:t>
            </a:r>
            <a:r>
              <a:rPr lang="ru-RU" sz="1600" dirty="0" err="1"/>
              <a:t>MainPage</a:t>
            </a:r>
            <a:r>
              <a:rPr lang="ru-RU" sz="1600" dirty="0"/>
              <a:t> : </a:t>
            </a:r>
            <a:r>
              <a:rPr lang="ru-RU" sz="1600" dirty="0" err="1"/>
              <a:t>ContentPage</a:t>
            </a:r>
            <a:endParaRPr lang="ru-RU" sz="1600" dirty="0"/>
          </a:p>
          <a:p>
            <a:r>
              <a:rPr lang="ru-RU" sz="1600" dirty="0"/>
              <a:t>    {</a:t>
            </a:r>
          </a:p>
          <a:p>
            <a:r>
              <a:rPr lang="ru-RU" sz="1600" dirty="0"/>
              <a:t>        // Список фруктов</a:t>
            </a:r>
          </a:p>
          <a:p>
            <a:r>
              <a:rPr lang="ru-RU" sz="1600" dirty="0"/>
              <a:t>        </a:t>
            </a:r>
            <a:r>
              <a:rPr lang="ru-RU" sz="1600" dirty="0" err="1"/>
              <a:t>private</a:t>
            </a:r>
            <a:r>
              <a:rPr lang="ru-RU" sz="1600" dirty="0"/>
              <a:t> </a:t>
            </a:r>
            <a:r>
              <a:rPr lang="ru-RU" sz="1600" dirty="0" err="1"/>
              <a:t>List</a:t>
            </a:r>
            <a:r>
              <a:rPr lang="ru-RU" sz="1600" dirty="0"/>
              <a:t>&lt;</a:t>
            </a:r>
            <a:r>
              <a:rPr lang="ru-RU" sz="1600" dirty="0" err="1"/>
              <a:t>string</a:t>
            </a:r>
            <a:r>
              <a:rPr lang="ru-RU" sz="1600" dirty="0"/>
              <a:t>&gt; </a:t>
            </a:r>
            <a:r>
              <a:rPr lang="ru-RU" sz="1600" dirty="0" err="1"/>
              <a:t>fruits</a:t>
            </a:r>
            <a:r>
              <a:rPr lang="ru-RU" sz="1600" dirty="0"/>
              <a:t>;</a:t>
            </a:r>
          </a:p>
          <a:p>
            <a:endParaRPr lang="ru-RU" sz="1600" dirty="0"/>
          </a:p>
          <a:p>
            <a:r>
              <a:rPr lang="ru-RU" sz="1600" dirty="0"/>
              <a:t>        </a:t>
            </a:r>
            <a:r>
              <a:rPr lang="ru-RU" sz="1600" dirty="0" err="1"/>
              <a:t>public</a:t>
            </a:r>
            <a:r>
              <a:rPr lang="ru-RU" sz="1600" dirty="0"/>
              <a:t> </a:t>
            </a:r>
            <a:r>
              <a:rPr lang="ru-RU" sz="1600" dirty="0" err="1"/>
              <a:t>MainPage</a:t>
            </a:r>
            <a:r>
              <a:rPr lang="ru-RU" sz="1600" dirty="0"/>
              <a:t>()</a:t>
            </a:r>
          </a:p>
          <a:p>
            <a:r>
              <a:rPr lang="ru-RU" sz="1600" dirty="0"/>
              <a:t>        {</a:t>
            </a:r>
          </a:p>
          <a:p>
            <a:r>
              <a:rPr lang="ru-RU" sz="1600" dirty="0"/>
              <a:t>            </a:t>
            </a:r>
            <a:r>
              <a:rPr lang="ru-RU" sz="1600" dirty="0" err="1"/>
              <a:t>InitializeComponent</a:t>
            </a:r>
            <a:r>
              <a:rPr lang="ru-RU" sz="1600" dirty="0"/>
              <a:t>();</a:t>
            </a:r>
          </a:p>
          <a:p>
            <a:r>
              <a:rPr lang="ru-RU" sz="1600" dirty="0"/>
              <a:t>            </a:t>
            </a:r>
            <a:r>
              <a:rPr lang="ru-RU" sz="1600" dirty="0" err="1"/>
              <a:t>fruits</a:t>
            </a:r>
            <a:r>
              <a:rPr lang="ru-RU" sz="1600" dirty="0"/>
              <a:t> = </a:t>
            </a:r>
            <a:r>
              <a:rPr lang="ru-RU" sz="1600" dirty="0" err="1"/>
              <a:t>new</a:t>
            </a:r>
            <a:r>
              <a:rPr lang="ru-RU" sz="1600" dirty="0"/>
              <a:t> </a:t>
            </a:r>
            <a:r>
              <a:rPr lang="ru-RU" sz="1600" dirty="0" err="1"/>
              <a:t>List</a:t>
            </a:r>
            <a:r>
              <a:rPr lang="ru-RU" sz="1600" dirty="0"/>
              <a:t>&lt;</a:t>
            </a:r>
            <a:r>
              <a:rPr lang="ru-RU" sz="1600" dirty="0" err="1"/>
              <a:t>string</a:t>
            </a:r>
            <a:r>
              <a:rPr lang="ru-RU" sz="1600" dirty="0"/>
              <a:t>&gt;();</a:t>
            </a:r>
          </a:p>
          <a:p>
            <a:r>
              <a:rPr lang="ru-RU" sz="1600" dirty="0"/>
              <a:t>            </a:t>
            </a:r>
            <a:r>
              <a:rPr lang="ru-RU" sz="1600" dirty="0" err="1"/>
              <a:t>FruitListView.ItemsSource</a:t>
            </a:r>
            <a:r>
              <a:rPr lang="ru-RU" sz="1600" dirty="0"/>
              <a:t> = </a:t>
            </a:r>
            <a:r>
              <a:rPr lang="ru-RU" sz="1600" dirty="0" err="1"/>
              <a:t>fruits</a:t>
            </a:r>
            <a:r>
              <a:rPr lang="ru-RU" sz="1600" dirty="0"/>
              <a:t>; // Привязка списка к </a:t>
            </a:r>
            <a:r>
              <a:rPr lang="ru-RU" sz="1600" dirty="0" err="1"/>
              <a:t>ListView</a:t>
            </a:r>
            <a:endParaRPr lang="ru-RU" sz="1600" dirty="0"/>
          </a:p>
          <a:p>
            <a:r>
              <a:rPr lang="ru-RU" sz="1600" dirty="0"/>
              <a:t>        }</a:t>
            </a:r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67887" y="1667868"/>
            <a:ext cx="6096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dirty="0"/>
              <a:t> // Метод для добавления фрукта</a:t>
            </a:r>
          </a:p>
          <a:p>
            <a:r>
              <a:rPr lang="ru-RU" sz="1600" dirty="0"/>
              <a:t>        </a:t>
            </a:r>
            <a:r>
              <a:rPr lang="ru-RU" sz="1600" dirty="0" err="1"/>
              <a:t>private</a:t>
            </a:r>
            <a:r>
              <a:rPr lang="ru-RU" sz="1600" dirty="0"/>
              <a:t> </a:t>
            </a:r>
            <a:r>
              <a:rPr lang="ru-RU" sz="1600" dirty="0" err="1"/>
              <a:t>void</a:t>
            </a:r>
            <a:r>
              <a:rPr lang="ru-RU" sz="1600" dirty="0"/>
              <a:t> </a:t>
            </a:r>
            <a:r>
              <a:rPr lang="ru-RU" sz="1600" dirty="0" err="1"/>
              <a:t>OnAddFruitClicked</a:t>
            </a:r>
            <a:r>
              <a:rPr lang="ru-RU" sz="1600" dirty="0"/>
              <a:t>(</a:t>
            </a:r>
            <a:r>
              <a:rPr lang="ru-RU" sz="1600" dirty="0" err="1"/>
              <a:t>object</a:t>
            </a:r>
            <a:r>
              <a:rPr lang="ru-RU" sz="1600" dirty="0"/>
              <a:t> </a:t>
            </a:r>
            <a:r>
              <a:rPr lang="ru-RU" sz="1600" dirty="0" err="1"/>
              <a:t>sender</a:t>
            </a:r>
            <a:r>
              <a:rPr lang="ru-RU" sz="1600" dirty="0"/>
              <a:t>, </a:t>
            </a:r>
            <a:r>
              <a:rPr lang="ru-RU" sz="1600" dirty="0" err="1"/>
              <a:t>System.EventArgs</a:t>
            </a:r>
            <a:r>
              <a:rPr lang="ru-RU" sz="1600" dirty="0"/>
              <a:t> e)</a:t>
            </a:r>
          </a:p>
          <a:p>
            <a:r>
              <a:rPr lang="ru-RU" sz="1600" dirty="0"/>
              <a:t>        {</a:t>
            </a:r>
          </a:p>
          <a:p>
            <a:r>
              <a:rPr lang="ru-RU" sz="1600" dirty="0"/>
              <a:t>            </a:t>
            </a:r>
            <a:r>
              <a:rPr lang="ru-RU" sz="1600" dirty="0" err="1"/>
              <a:t>var</a:t>
            </a:r>
            <a:r>
              <a:rPr lang="ru-RU" sz="1600" dirty="0"/>
              <a:t> </a:t>
            </a:r>
            <a:r>
              <a:rPr lang="ru-RU" sz="1600" dirty="0" err="1"/>
              <a:t>fruitName</a:t>
            </a:r>
            <a:r>
              <a:rPr lang="ru-RU" sz="1600" dirty="0"/>
              <a:t> = </a:t>
            </a:r>
            <a:r>
              <a:rPr lang="ru-RU" sz="1600" dirty="0" err="1"/>
              <a:t>NewFruitEntry.Text</a:t>
            </a:r>
            <a:r>
              <a:rPr lang="ru-RU" sz="1600" dirty="0"/>
              <a:t>;</a:t>
            </a:r>
          </a:p>
          <a:p>
            <a:r>
              <a:rPr lang="ru-RU" sz="1600" dirty="0"/>
              <a:t>            </a:t>
            </a:r>
            <a:r>
              <a:rPr lang="ru-RU" sz="1600" dirty="0" err="1"/>
              <a:t>if</a:t>
            </a:r>
            <a:r>
              <a:rPr lang="ru-RU" sz="1600" dirty="0"/>
              <a:t> (!</a:t>
            </a:r>
            <a:r>
              <a:rPr lang="ru-RU" sz="1600" dirty="0" err="1"/>
              <a:t>string.IsNullOrEmpty</a:t>
            </a:r>
            <a:r>
              <a:rPr lang="ru-RU" sz="1600" dirty="0"/>
              <a:t>(</a:t>
            </a:r>
            <a:r>
              <a:rPr lang="ru-RU" sz="1600" dirty="0" err="1"/>
              <a:t>fruitName</a:t>
            </a:r>
            <a:r>
              <a:rPr lang="ru-RU" sz="1600" dirty="0"/>
              <a:t>))</a:t>
            </a:r>
          </a:p>
          <a:p>
            <a:r>
              <a:rPr lang="ru-RU" sz="1600" dirty="0"/>
              <a:t>            {</a:t>
            </a:r>
          </a:p>
          <a:p>
            <a:r>
              <a:rPr lang="ru-RU" sz="1600" dirty="0"/>
              <a:t>                </a:t>
            </a:r>
            <a:r>
              <a:rPr lang="ru-RU" sz="1600" dirty="0" err="1"/>
              <a:t>fruits.Add</a:t>
            </a:r>
            <a:r>
              <a:rPr lang="ru-RU" sz="1600" dirty="0"/>
              <a:t>(</a:t>
            </a:r>
            <a:r>
              <a:rPr lang="ru-RU" sz="1600" dirty="0" err="1"/>
              <a:t>fruitName</a:t>
            </a:r>
            <a:r>
              <a:rPr lang="ru-RU" sz="1600" dirty="0"/>
              <a:t>); // Добавление нового фрукта в список</a:t>
            </a:r>
          </a:p>
          <a:p>
            <a:r>
              <a:rPr lang="ru-RU" sz="1600" dirty="0"/>
              <a:t>                </a:t>
            </a:r>
            <a:r>
              <a:rPr lang="ru-RU" sz="1600" dirty="0" err="1"/>
              <a:t>NewFruitEntry.Text</a:t>
            </a:r>
            <a:r>
              <a:rPr lang="ru-RU" sz="1600" dirty="0"/>
              <a:t> = </a:t>
            </a:r>
            <a:r>
              <a:rPr lang="ru-RU" sz="1600" dirty="0" err="1"/>
              <a:t>string.Empty</a:t>
            </a:r>
            <a:r>
              <a:rPr lang="ru-RU" sz="1600" dirty="0"/>
              <a:t>; // Очистка поля ввода</a:t>
            </a:r>
          </a:p>
          <a:p>
            <a:r>
              <a:rPr lang="ru-RU" sz="1600" dirty="0"/>
              <a:t>                </a:t>
            </a:r>
            <a:r>
              <a:rPr lang="ru-RU" sz="1600" dirty="0" err="1"/>
              <a:t>FruitListView.ItemsSource</a:t>
            </a:r>
            <a:r>
              <a:rPr lang="ru-RU" sz="1600" dirty="0"/>
              <a:t> = </a:t>
            </a:r>
            <a:r>
              <a:rPr lang="ru-RU" sz="1600" dirty="0" err="1"/>
              <a:t>null</a:t>
            </a:r>
            <a:r>
              <a:rPr lang="ru-RU" sz="1600" dirty="0"/>
              <a:t>; // Обновление списка</a:t>
            </a:r>
          </a:p>
          <a:p>
            <a:r>
              <a:rPr lang="ru-RU" sz="1600" dirty="0"/>
              <a:t>                </a:t>
            </a:r>
            <a:r>
              <a:rPr lang="ru-RU" sz="1600" dirty="0" err="1"/>
              <a:t>FruitListView.ItemsSource</a:t>
            </a:r>
            <a:r>
              <a:rPr lang="ru-RU" sz="1600" dirty="0"/>
              <a:t> = </a:t>
            </a:r>
            <a:r>
              <a:rPr lang="ru-RU" sz="1600" dirty="0" err="1"/>
              <a:t>fruits</a:t>
            </a:r>
            <a:r>
              <a:rPr lang="ru-RU" sz="1600" dirty="0"/>
              <a:t>; // Привязка обновленного списка</a:t>
            </a:r>
          </a:p>
          <a:p>
            <a:r>
              <a:rPr lang="ru-RU" sz="1600" dirty="0"/>
              <a:t>            }</a:t>
            </a:r>
          </a:p>
          <a:p>
            <a:r>
              <a:rPr lang="ru-RU" sz="1600" dirty="0"/>
              <a:t>        }</a:t>
            </a:r>
          </a:p>
          <a:p>
            <a:r>
              <a:rPr lang="ru-RU" sz="1600" dirty="0"/>
              <a:t>    }</a:t>
            </a:r>
          </a:p>
          <a:p>
            <a:r>
              <a:rPr lang="ru-RU" sz="16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800572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47"/>
          <p:cNvSpPr txBox="1">
            <a:spLocks noGrp="1"/>
          </p:cNvSpPr>
          <p:nvPr>
            <p:ph type="title"/>
          </p:nvPr>
        </p:nvSpPr>
        <p:spPr>
          <a:xfrm>
            <a:off x="950967" y="1151533"/>
            <a:ext cx="11241200" cy="1796800"/>
          </a:xfrm>
          <a:prstGeom prst="rect">
            <a:avLst/>
          </a:prstGeom>
        </p:spPr>
        <p:txBody>
          <a:bodyPr spcFirstLastPara="1" wrap="square" lIns="121900" tIns="121900" rIns="975333" bIns="121900" anchor="ctr" anchorCtr="0">
            <a:noAutofit/>
          </a:bodyPr>
          <a:lstStyle/>
          <a:p>
            <a:r>
              <a:rPr lang="en" dirty="0"/>
              <a:t>THANKS</a:t>
            </a:r>
            <a:endParaRPr dirty="0"/>
          </a:p>
        </p:txBody>
      </p:sp>
      <p:sp>
        <p:nvSpPr>
          <p:cNvPr id="406" name="Google Shape;406;p47"/>
          <p:cNvSpPr txBox="1"/>
          <p:nvPr/>
        </p:nvSpPr>
        <p:spPr>
          <a:xfrm>
            <a:off x="950967" y="5791467"/>
            <a:ext cx="4343600" cy="3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191919"/>
                </a:solidFill>
                <a:latin typeface="Archivo"/>
                <a:ea typeface="Archivo"/>
                <a:cs typeface="Archivo"/>
                <a:sym typeface="Archivo"/>
              </a:rPr>
              <a:t>Please keep this slide for attribution</a:t>
            </a:r>
            <a:endParaRPr sz="1333" kern="0">
              <a:solidFill>
                <a:srgbClr val="191919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407" name="Google Shape;407;p47"/>
          <p:cNvSpPr/>
          <p:nvPr/>
        </p:nvSpPr>
        <p:spPr>
          <a:xfrm>
            <a:off x="6945935" y="5551072"/>
            <a:ext cx="587600" cy="587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latin typeface="Albert Sans"/>
              <a:ea typeface="Albert Sans"/>
              <a:cs typeface="Albert Sans"/>
              <a:sym typeface="Albert Sans"/>
            </a:endParaRPr>
          </a:p>
        </p:txBody>
      </p:sp>
      <p:sp>
        <p:nvSpPr>
          <p:cNvPr id="408" name="Google Shape;408;p47"/>
          <p:cNvSpPr/>
          <p:nvPr/>
        </p:nvSpPr>
        <p:spPr>
          <a:xfrm>
            <a:off x="8175427" y="5551072"/>
            <a:ext cx="587600" cy="587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latin typeface="Albert Sans"/>
              <a:ea typeface="Albert Sans"/>
              <a:cs typeface="Albert Sans"/>
              <a:sym typeface="Albert Sans"/>
            </a:endParaRPr>
          </a:p>
        </p:txBody>
      </p:sp>
      <p:sp>
        <p:nvSpPr>
          <p:cNvPr id="409" name="Google Shape;409;p47"/>
          <p:cNvSpPr/>
          <p:nvPr/>
        </p:nvSpPr>
        <p:spPr>
          <a:xfrm>
            <a:off x="9404919" y="5551072"/>
            <a:ext cx="587600" cy="587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latin typeface="Albert Sans"/>
              <a:ea typeface="Albert Sans"/>
              <a:cs typeface="Albert Sans"/>
              <a:sym typeface="Albert Sans"/>
            </a:endParaRPr>
          </a:p>
        </p:txBody>
      </p:sp>
      <p:grpSp>
        <p:nvGrpSpPr>
          <p:cNvPr id="410" name="Google Shape;410;p47"/>
          <p:cNvGrpSpPr/>
          <p:nvPr/>
        </p:nvGrpSpPr>
        <p:grpSpPr>
          <a:xfrm>
            <a:off x="7066213" y="5671264"/>
            <a:ext cx="347028" cy="347011"/>
            <a:chOff x="266768" y="1721375"/>
            <a:chExt cx="397907" cy="397887"/>
          </a:xfrm>
        </p:grpSpPr>
        <p:sp>
          <p:nvSpPr>
            <p:cNvPr id="411" name="Google Shape;411;p47"/>
            <p:cNvSpPr/>
            <p:nvPr/>
          </p:nvSpPr>
          <p:spPr>
            <a:xfrm>
              <a:off x="454843" y="1791037"/>
              <a:ext cx="136218" cy="328222"/>
            </a:xfrm>
            <a:custGeom>
              <a:avLst/>
              <a:gdLst/>
              <a:ahLst/>
              <a:cxnLst/>
              <a:rect l="l" t="t" r="r" b="b"/>
              <a:pathLst>
                <a:path w="6527" h="15727" extrusionOk="0">
                  <a:moveTo>
                    <a:pt x="4957" y="1"/>
                  </a:moveTo>
                  <a:cubicBezTo>
                    <a:pt x="4645" y="1"/>
                    <a:pt x="4336" y="24"/>
                    <a:pt x="4028" y="69"/>
                  </a:cubicBezTo>
                  <a:cubicBezTo>
                    <a:pt x="2588" y="280"/>
                    <a:pt x="1700" y="890"/>
                    <a:pt x="1675" y="2250"/>
                  </a:cubicBezTo>
                  <a:lnTo>
                    <a:pt x="1675" y="5040"/>
                  </a:lnTo>
                  <a:cubicBezTo>
                    <a:pt x="1675" y="5348"/>
                    <a:pt x="1426" y="5599"/>
                    <a:pt x="1118" y="5599"/>
                  </a:cubicBezTo>
                  <a:lnTo>
                    <a:pt x="0" y="5599"/>
                  </a:lnTo>
                  <a:lnTo>
                    <a:pt x="0" y="6715"/>
                  </a:lnTo>
                  <a:lnTo>
                    <a:pt x="1118" y="6715"/>
                  </a:lnTo>
                  <a:cubicBezTo>
                    <a:pt x="1426" y="6715"/>
                    <a:pt x="1675" y="6965"/>
                    <a:pt x="1675" y="7274"/>
                  </a:cubicBezTo>
                  <a:lnTo>
                    <a:pt x="1675" y="15727"/>
                  </a:lnTo>
                  <a:lnTo>
                    <a:pt x="3352" y="15727"/>
                  </a:lnTo>
                  <a:lnTo>
                    <a:pt x="3352" y="7274"/>
                  </a:lnTo>
                  <a:cubicBezTo>
                    <a:pt x="3352" y="6965"/>
                    <a:pt x="3602" y="6715"/>
                    <a:pt x="3910" y="6715"/>
                  </a:cubicBezTo>
                  <a:lnTo>
                    <a:pt x="5709" y="6715"/>
                  </a:lnTo>
                  <a:lnTo>
                    <a:pt x="5987" y="5599"/>
                  </a:lnTo>
                  <a:lnTo>
                    <a:pt x="3910" y="5599"/>
                  </a:lnTo>
                  <a:cubicBezTo>
                    <a:pt x="3602" y="5599"/>
                    <a:pt x="3352" y="5348"/>
                    <a:pt x="3352" y="5040"/>
                  </a:cubicBezTo>
                  <a:lnTo>
                    <a:pt x="3352" y="3253"/>
                  </a:lnTo>
                  <a:cubicBezTo>
                    <a:pt x="3352" y="2316"/>
                    <a:pt x="3942" y="1677"/>
                    <a:pt x="4968" y="1504"/>
                  </a:cubicBezTo>
                  <a:cubicBezTo>
                    <a:pt x="5157" y="1473"/>
                    <a:pt x="5339" y="1460"/>
                    <a:pt x="5511" y="1460"/>
                  </a:cubicBezTo>
                  <a:cubicBezTo>
                    <a:pt x="5810" y="1460"/>
                    <a:pt x="6082" y="1498"/>
                    <a:pt x="6324" y="1546"/>
                  </a:cubicBezTo>
                  <a:lnTo>
                    <a:pt x="6526" y="182"/>
                  </a:lnTo>
                  <a:cubicBezTo>
                    <a:pt x="5988" y="62"/>
                    <a:pt x="5468" y="1"/>
                    <a:pt x="49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2" name="Google Shape;412;p47"/>
            <p:cNvSpPr/>
            <p:nvPr/>
          </p:nvSpPr>
          <p:spPr>
            <a:xfrm>
              <a:off x="266768" y="1721375"/>
              <a:ext cx="397907" cy="397887"/>
            </a:xfrm>
            <a:custGeom>
              <a:avLst/>
              <a:gdLst/>
              <a:ahLst/>
              <a:cxnLst/>
              <a:rect l="l" t="t" r="r" b="b"/>
              <a:pathLst>
                <a:path w="19066" h="19065" extrusionOk="0">
                  <a:moveTo>
                    <a:pt x="2794" y="0"/>
                  </a:moveTo>
                  <a:cubicBezTo>
                    <a:pt x="1255" y="0"/>
                    <a:pt x="1" y="1253"/>
                    <a:pt x="1" y="2793"/>
                  </a:cubicBezTo>
                  <a:lnTo>
                    <a:pt x="1" y="16271"/>
                  </a:lnTo>
                  <a:cubicBezTo>
                    <a:pt x="1" y="17812"/>
                    <a:pt x="1255" y="19065"/>
                    <a:pt x="2794" y="19065"/>
                  </a:cubicBezTo>
                  <a:lnTo>
                    <a:pt x="9571" y="19065"/>
                  </a:lnTo>
                  <a:lnTo>
                    <a:pt x="9571" y="11171"/>
                  </a:lnTo>
                  <a:lnTo>
                    <a:pt x="8453" y="11171"/>
                  </a:lnTo>
                  <a:cubicBezTo>
                    <a:pt x="8145" y="11171"/>
                    <a:pt x="7896" y="10920"/>
                    <a:pt x="7896" y="10612"/>
                  </a:cubicBezTo>
                  <a:lnTo>
                    <a:pt x="7896" y="8378"/>
                  </a:lnTo>
                  <a:cubicBezTo>
                    <a:pt x="7896" y="8070"/>
                    <a:pt x="8145" y="7819"/>
                    <a:pt x="8453" y="7819"/>
                  </a:cubicBezTo>
                  <a:lnTo>
                    <a:pt x="9571" y="7819"/>
                  </a:lnTo>
                  <a:lnTo>
                    <a:pt x="9571" y="5836"/>
                  </a:lnTo>
                  <a:cubicBezTo>
                    <a:pt x="9571" y="3710"/>
                    <a:pt x="10741" y="2615"/>
                    <a:pt x="12878" y="2302"/>
                  </a:cubicBezTo>
                  <a:cubicBezTo>
                    <a:pt x="13231" y="2249"/>
                    <a:pt x="13591" y="2223"/>
                    <a:pt x="13956" y="2223"/>
                  </a:cubicBezTo>
                  <a:cubicBezTo>
                    <a:pt x="14725" y="2223"/>
                    <a:pt x="15517" y="2339"/>
                    <a:pt x="16318" y="2567"/>
                  </a:cubicBezTo>
                  <a:cubicBezTo>
                    <a:pt x="16589" y="2643"/>
                    <a:pt x="16759" y="2908"/>
                    <a:pt x="16718" y="3186"/>
                  </a:cubicBezTo>
                  <a:lnTo>
                    <a:pt x="16352" y="5650"/>
                  </a:lnTo>
                  <a:cubicBezTo>
                    <a:pt x="16329" y="5806"/>
                    <a:pt x="16240" y="5944"/>
                    <a:pt x="16111" y="6031"/>
                  </a:cubicBezTo>
                  <a:cubicBezTo>
                    <a:pt x="16006" y="6102"/>
                    <a:pt x="15912" y="6127"/>
                    <a:pt x="15818" y="6127"/>
                  </a:cubicBezTo>
                  <a:cubicBezTo>
                    <a:pt x="15717" y="6127"/>
                    <a:pt x="15614" y="6098"/>
                    <a:pt x="15494" y="6068"/>
                  </a:cubicBezTo>
                  <a:cubicBezTo>
                    <a:pt x="15202" y="5995"/>
                    <a:pt x="14879" y="5914"/>
                    <a:pt x="14527" y="5914"/>
                  </a:cubicBezTo>
                  <a:cubicBezTo>
                    <a:pt x="14409" y="5914"/>
                    <a:pt x="14289" y="5923"/>
                    <a:pt x="14165" y="5944"/>
                  </a:cubicBezTo>
                  <a:cubicBezTo>
                    <a:pt x="13534" y="6050"/>
                    <a:pt x="13481" y="6333"/>
                    <a:pt x="13481" y="6590"/>
                  </a:cubicBezTo>
                  <a:lnTo>
                    <a:pt x="13481" y="7819"/>
                  </a:lnTo>
                  <a:lnTo>
                    <a:pt x="15715" y="7819"/>
                  </a:lnTo>
                  <a:cubicBezTo>
                    <a:pt x="15887" y="7819"/>
                    <a:pt x="16048" y="7899"/>
                    <a:pt x="16154" y="8035"/>
                  </a:cubicBezTo>
                  <a:cubicBezTo>
                    <a:pt x="16260" y="8169"/>
                    <a:pt x="16297" y="8346"/>
                    <a:pt x="16256" y="8513"/>
                  </a:cubicBezTo>
                  <a:lnTo>
                    <a:pt x="15697" y="10747"/>
                  </a:lnTo>
                  <a:cubicBezTo>
                    <a:pt x="15635" y="10996"/>
                    <a:pt x="15412" y="11170"/>
                    <a:pt x="15156" y="11170"/>
                  </a:cubicBezTo>
                  <a:lnTo>
                    <a:pt x="13481" y="11170"/>
                  </a:lnTo>
                  <a:lnTo>
                    <a:pt x="13481" y="19065"/>
                  </a:lnTo>
                  <a:lnTo>
                    <a:pt x="16272" y="19065"/>
                  </a:lnTo>
                  <a:cubicBezTo>
                    <a:pt x="17813" y="19065"/>
                    <a:pt x="19066" y="17810"/>
                    <a:pt x="19066" y="16271"/>
                  </a:cubicBezTo>
                  <a:lnTo>
                    <a:pt x="19066" y="2793"/>
                  </a:lnTo>
                  <a:cubicBezTo>
                    <a:pt x="19066" y="1253"/>
                    <a:pt x="17813" y="0"/>
                    <a:pt x="1627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13" name="Google Shape;413;p47"/>
          <p:cNvGrpSpPr/>
          <p:nvPr/>
        </p:nvGrpSpPr>
        <p:grpSpPr>
          <a:xfrm>
            <a:off x="9525243" y="5671252"/>
            <a:ext cx="347011" cy="347011"/>
            <a:chOff x="1379798" y="1723250"/>
            <a:chExt cx="397887" cy="397887"/>
          </a:xfrm>
        </p:grpSpPr>
        <p:sp>
          <p:nvSpPr>
            <p:cNvPr id="414" name="Google Shape;414;p47"/>
            <p:cNvSpPr/>
            <p:nvPr/>
          </p:nvSpPr>
          <p:spPr>
            <a:xfrm>
              <a:off x="1462169" y="1793977"/>
              <a:ext cx="23354" cy="23312"/>
            </a:xfrm>
            <a:custGeom>
              <a:avLst/>
              <a:gdLst/>
              <a:ahLst/>
              <a:cxnLst/>
              <a:rect l="l" t="t" r="r" b="b"/>
              <a:pathLst>
                <a:path w="1119" h="1117" extrusionOk="0">
                  <a:moveTo>
                    <a:pt x="559" y="1"/>
                  </a:moveTo>
                  <a:cubicBezTo>
                    <a:pt x="251" y="1"/>
                    <a:pt x="0" y="250"/>
                    <a:pt x="0" y="558"/>
                  </a:cubicBezTo>
                  <a:cubicBezTo>
                    <a:pt x="0" y="866"/>
                    <a:pt x="251" y="1117"/>
                    <a:pt x="559" y="1117"/>
                  </a:cubicBezTo>
                  <a:cubicBezTo>
                    <a:pt x="867" y="1117"/>
                    <a:pt x="1118" y="866"/>
                    <a:pt x="1118" y="558"/>
                  </a:cubicBezTo>
                  <a:cubicBezTo>
                    <a:pt x="1118" y="250"/>
                    <a:pt x="867" y="1"/>
                    <a:pt x="55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5" name="Google Shape;415;p47"/>
            <p:cNvSpPr/>
            <p:nvPr/>
          </p:nvSpPr>
          <p:spPr>
            <a:xfrm>
              <a:off x="1379798" y="1723250"/>
              <a:ext cx="397887" cy="397887"/>
            </a:xfrm>
            <a:custGeom>
              <a:avLst/>
              <a:gdLst/>
              <a:ahLst/>
              <a:cxnLst/>
              <a:rect l="l" t="t" r="r" b="b"/>
              <a:pathLst>
                <a:path w="19065" h="19065" extrusionOk="0">
                  <a:moveTo>
                    <a:pt x="4506" y="2271"/>
                  </a:moveTo>
                  <a:cubicBezTo>
                    <a:pt x="5429" y="2271"/>
                    <a:pt x="6181" y="3023"/>
                    <a:pt x="6181" y="3947"/>
                  </a:cubicBezTo>
                  <a:cubicBezTo>
                    <a:pt x="6181" y="4872"/>
                    <a:pt x="5429" y="5622"/>
                    <a:pt x="4506" y="5622"/>
                  </a:cubicBezTo>
                  <a:cubicBezTo>
                    <a:pt x="3583" y="5622"/>
                    <a:pt x="2831" y="4872"/>
                    <a:pt x="2831" y="3947"/>
                  </a:cubicBezTo>
                  <a:cubicBezTo>
                    <a:pt x="2831" y="3023"/>
                    <a:pt x="3583" y="2271"/>
                    <a:pt x="4506" y="2271"/>
                  </a:cubicBezTo>
                  <a:close/>
                  <a:moveTo>
                    <a:pt x="5622" y="6740"/>
                  </a:moveTo>
                  <a:cubicBezTo>
                    <a:pt x="5932" y="6740"/>
                    <a:pt x="6181" y="6989"/>
                    <a:pt x="6181" y="7299"/>
                  </a:cubicBezTo>
                  <a:lnTo>
                    <a:pt x="6181" y="16234"/>
                  </a:lnTo>
                  <a:cubicBezTo>
                    <a:pt x="6181" y="16544"/>
                    <a:pt x="5932" y="16793"/>
                    <a:pt x="5622" y="16793"/>
                  </a:cubicBezTo>
                  <a:lnTo>
                    <a:pt x="3388" y="16793"/>
                  </a:lnTo>
                  <a:cubicBezTo>
                    <a:pt x="3080" y="16793"/>
                    <a:pt x="2831" y="16544"/>
                    <a:pt x="2831" y="16234"/>
                  </a:cubicBezTo>
                  <a:lnTo>
                    <a:pt x="2831" y="7299"/>
                  </a:lnTo>
                  <a:cubicBezTo>
                    <a:pt x="2831" y="6989"/>
                    <a:pt x="3080" y="6740"/>
                    <a:pt x="3388" y="6740"/>
                  </a:cubicBezTo>
                  <a:close/>
                  <a:moveTo>
                    <a:pt x="12596" y="6721"/>
                  </a:moveTo>
                  <a:cubicBezTo>
                    <a:pt x="12811" y="6721"/>
                    <a:pt x="13027" y="6739"/>
                    <a:pt x="13241" y="6774"/>
                  </a:cubicBezTo>
                  <a:cubicBezTo>
                    <a:pt x="15058" y="7069"/>
                    <a:pt x="16235" y="8557"/>
                    <a:pt x="16235" y="10223"/>
                  </a:cubicBezTo>
                  <a:lnTo>
                    <a:pt x="16235" y="16234"/>
                  </a:lnTo>
                  <a:cubicBezTo>
                    <a:pt x="16235" y="16544"/>
                    <a:pt x="15985" y="16793"/>
                    <a:pt x="15676" y="16793"/>
                  </a:cubicBezTo>
                  <a:lnTo>
                    <a:pt x="13441" y="16793"/>
                  </a:lnTo>
                  <a:cubicBezTo>
                    <a:pt x="13133" y="16793"/>
                    <a:pt x="12884" y="16544"/>
                    <a:pt x="12884" y="16234"/>
                  </a:cubicBezTo>
                  <a:lnTo>
                    <a:pt x="12884" y="11209"/>
                  </a:lnTo>
                  <a:cubicBezTo>
                    <a:pt x="12884" y="10593"/>
                    <a:pt x="12382" y="10091"/>
                    <a:pt x="11766" y="10091"/>
                  </a:cubicBezTo>
                  <a:cubicBezTo>
                    <a:pt x="11150" y="10091"/>
                    <a:pt x="10650" y="10593"/>
                    <a:pt x="10650" y="11209"/>
                  </a:cubicBezTo>
                  <a:lnTo>
                    <a:pt x="10650" y="16234"/>
                  </a:lnTo>
                  <a:cubicBezTo>
                    <a:pt x="10650" y="16544"/>
                    <a:pt x="10399" y="16793"/>
                    <a:pt x="10091" y="16793"/>
                  </a:cubicBezTo>
                  <a:lnTo>
                    <a:pt x="7857" y="16793"/>
                  </a:lnTo>
                  <a:cubicBezTo>
                    <a:pt x="7547" y="16793"/>
                    <a:pt x="7298" y="16544"/>
                    <a:pt x="7298" y="16234"/>
                  </a:cubicBezTo>
                  <a:lnTo>
                    <a:pt x="7298" y="7299"/>
                  </a:lnTo>
                  <a:cubicBezTo>
                    <a:pt x="7298" y="6989"/>
                    <a:pt x="7547" y="6740"/>
                    <a:pt x="7857" y="6740"/>
                  </a:cubicBezTo>
                  <a:lnTo>
                    <a:pt x="10091" y="6740"/>
                  </a:lnTo>
                  <a:cubicBezTo>
                    <a:pt x="10377" y="6740"/>
                    <a:pt x="10613" y="6956"/>
                    <a:pt x="10644" y="7234"/>
                  </a:cubicBezTo>
                  <a:cubicBezTo>
                    <a:pt x="11219" y="6901"/>
                    <a:pt x="11901" y="6721"/>
                    <a:pt x="12596" y="6721"/>
                  </a:cubicBezTo>
                  <a:close/>
                  <a:moveTo>
                    <a:pt x="2831" y="0"/>
                  </a:moveTo>
                  <a:cubicBezTo>
                    <a:pt x="1290" y="0"/>
                    <a:pt x="0" y="1290"/>
                    <a:pt x="0" y="2831"/>
                  </a:cubicBezTo>
                  <a:lnTo>
                    <a:pt x="0" y="16234"/>
                  </a:lnTo>
                  <a:cubicBezTo>
                    <a:pt x="0" y="17775"/>
                    <a:pt x="1290" y="19065"/>
                    <a:pt x="2831" y="19065"/>
                  </a:cubicBezTo>
                  <a:lnTo>
                    <a:pt x="16235" y="19065"/>
                  </a:lnTo>
                  <a:cubicBezTo>
                    <a:pt x="17774" y="19065"/>
                    <a:pt x="19065" y="17775"/>
                    <a:pt x="19065" y="16234"/>
                  </a:cubicBezTo>
                  <a:lnTo>
                    <a:pt x="19065" y="2831"/>
                  </a:lnTo>
                  <a:cubicBezTo>
                    <a:pt x="19065" y="1290"/>
                    <a:pt x="17774" y="0"/>
                    <a:pt x="162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6" name="Google Shape;416;p47"/>
            <p:cNvSpPr/>
            <p:nvPr/>
          </p:nvSpPr>
          <p:spPr>
            <a:xfrm>
              <a:off x="1555413" y="1886846"/>
              <a:ext cx="139912" cy="163558"/>
            </a:xfrm>
            <a:custGeom>
              <a:avLst/>
              <a:gdLst/>
              <a:ahLst/>
              <a:cxnLst/>
              <a:rect l="l" t="t" r="r" b="b"/>
              <a:pathLst>
                <a:path w="6704" h="7837" extrusionOk="0">
                  <a:moveTo>
                    <a:pt x="4182" y="0"/>
                  </a:moveTo>
                  <a:cubicBezTo>
                    <a:pt x="3474" y="0"/>
                    <a:pt x="2782" y="261"/>
                    <a:pt x="2332" y="711"/>
                  </a:cubicBezTo>
                  <a:cubicBezTo>
                    <a:pt x="2108" y="935"/>
                    <a:pt x="1938" y="1142"/>
                    <a:pt x="1686" y="1142"/>
                  </a:cubicBezTo>
                  <a:cubicBezTo>
                    <a:pt x="1618" y="1142"/>
                    <a:pt x="1544" y="1127"/>
                    <a:pt x="1462" y="1093"/>
                  </a:cubicBezTo>
                  <a:cubicBezTo>
                    <a:pt x="1253" y="1006"/>
                    <a:pt x="1117" y="803"/>
                    <a:pt x="1117" y="576"/>
                  </a:cubicBezTo>
                  <a:lnTo>
                    <a:pt x="1117" y="17"/>
                  </a:lnTo>
                  <a:lnTo>
                    <a:pt x="1" y="17"/>
                  </a:lnTo>
                  <a:lnTo>
                    <a:pt x="1" y="7836"/>
                  </a:lnTo>
                  <a:lnTo>
                    <a:pt x="1117" y="7836"/>
                  </a:lnTo>
                  <a:lnTo>
                    <a:pt x="1117" y="3370"/>
                  </a:lnTo>
                  <a:cubicBezTo>
                    <a:pt x="1117" y="2137"/>
                    <a:pt x="2120" y="1135"/>
                    <a:pt x="3351" y="1135"/>
                  </a:cubicBezTo>
                  <a:cubicBezTo>
                    <a:pt x="4584" y="1135"/>
                    <a:pt x="5585" y="2137"/>
                    <a:pt x="5585" y="3370"/>
                  </a:cubicBezTo>
                  <a:lnTo>
                    <a:pt x="5585" y="7836"/>
                  </a:lnTo>
                  <a:lnTo>
                    <a:pt x="6703" y="7836"/>
                  </a:lnTo>
                  <a:lnTo>
                    <a:pt x="6703" y="2384"/>
                  </a:lnTo>
                  <a:cubicBezTo>
                    <a:pt x="6703" y="1266"/>
                    <a:pt x="5932" y="245"/>
                    <a:pt x="4648" y="38"/>
                  </a:cubicBezTo>
                  <a:cubicBezTo>
                    <a:pt x="4493" y="13"/>
                    <a:pt x="4337" y="0"/>
                    <a:pt x="418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7" name="Google Shape;417;p47"/>
            <p:cNvSpPr/>
            <p:nvPr/>
          </p:nvSpPr>
          <p:spPr>
            <a:xfrm>
              <a:off x="1462169" y="1887200"/>
              <a:ext cx="23354" cy="163203"/>
            </a:xfrm>
            <a:custGeom>
              <a:avLst/>
              <a:gdLst/>
              <a:ahLst/>
              <a:cxnLst/>
              <a:rect l="l" t="t" r="r" b="b"/>
              <a:pathLst>
                <a:path w="1119" h="7820" extrusionOk="0">
                  <a:moveTo>
                    <a:pt x="0" y="0"/>
                  </a:moveTo>
                  <a:lnTo>
                    <a:pt x="0" y="7819"/>
                  </a:lnTo>
                  <a:lnTo>
                    <a:pt x="1118" y="7819"/>
                  </a:lnTo>
                  <a:lnTo>
                    <a:pt x="11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18" name="Google Shape;418;p47"/>
          <p:cNvGrpSpPr/>
          <p:nvPr/>
        </p:nvGrpSpPr>
        <p:grpSpPr>
          <a:xfrm>
            <a:off x="8295745" y="5671252"/>
            <a:ext cx="346992" cy="347011"/>
            <a:chOff x="864491" y="1723250"/>
            <a:chExt cx="397866" cy="397887"/>
          </a:xfrm>
        </p:grpSpPr>
        <p:sp>
          <p:nvSpPr>
            <p:cNvPr id="419" name="Google Shape;419;p47"/>
            <p:cNvSpPr/>
            <p:nvPr/>
          </p:nvSpPr>
          <p:spPr>
            <a:xfrm>
              <a:off x="935197" y="1793977"/>
              <a:ext cx="256451" cy="256430"/>
            </a:xfrm>
            <a:custGeom>
              <a:avLst/>
              <a:gdLst/>
              <a:ahLst/>
              <a:cxnLst/>
              <a:rect l="l" t="t" r="r" b="b"/>
              <a:pathLst>
                <a:path w="12288" h="12287" extrusionOk="0">
                  <a:moveTo>
                    <a:pt x="10053" y="1117"/>
                  </a:moveTo>
                  <a:cubicBezTo>
                    <a:pt x="10669" y="1117"/>
                    <a:pt x="11171" y="1617"/>
                    <a:pt x="11171" y="2233"/>
                  </a:cubicBezTo>
                  <a:cubicBezTo>
                    <a:pt x="11170" y="2850"/>
                    <a:pt x="10669" y="3351"/>
                    <a:pt x="10053" y="3351"/>
                  </a:cubicBezTo>
                  <a:cubicBezTo>
                    <a:pt x="9438" y="3351"/>
                    <a:pt x="8937" y="2850"/>
                    <a:pt x="8937" y="2233"/>
                  </a:cubicBezTo>
                  <a:cubicBezTo>
                    <a:pt x="8937" y="1617"/>
                    <a:pt x="9438" y="1117"/>
                    <a:pt x="10053" y="1117"/>
                  </a:cubicBezTo>
                  <a:close/>
                  <a:moveTo>
                    <a:pt x="6144" y="2233"/>
                  </a:moveTo>
                  <a:cubicBezTo>
                    <a:pt x="8300" y="2233"/>
                    <a:pt x="10053" y="3988"/>
                    <a:pt x="10053" y="6144"/>
                  </a:cubicBezTo>
                  <a:cubicBezTo>
                    <a:pt x="10053" y="8299"/>
                    <a:pt x="8300" y="10054"/>
                    <a:pt x="6144" y="10054"/>
                  </a:cubicBezTo>
                  <a:cubicBezTo>
                    <a:pt x="3989" y="10054"/>
                    <a:pt x="2234" y="8299"/>
                    <a:pt x="2234" y="6144"/>
                  </a:cubicBezTo>
                  <a:cubicBezTo>
                    <a:pt x="2234" y="3988"/>
                    <a:pt x="3987" y="2233"/>
                    <a:pt x="6144" y="2233"/>
                  </a:cubicBezTo>
                  <a:close/>
                  <a:moveTo>
                    <a:pt x="1675" y="1"/>
                  </a:moveTo>
                  <a:cubicBezTo>
                    <a:pt x="752" y="1"/>
                    <a:pt x="0" y="751"/>
                    <a:pt x="0" y="1676"/>
                  </a:cubicBezTo>
                  <a:lnTo>
                    <a:pt x="0" y="10611"/>
                  </a:lnTo>
                  <a:cubicBezTo>
                    <a:pt x="0" y="11536"/>
                    <a:pt x="752" y="12286"/>
                    <a:pt x="1675" y="12286"/>
                  </a:cubicBezTo>
                  <a:lnTo>
                    <a:pt x="10612" y="12286"/>
                  </a:lnTo>
                  <a:cubicBezTo>
                    <a:pt x="11536" y="12286"/>
                    <a:pt x="12288" y="11536"/>
                    <a:pt x="12288" y="10611"/>
                  </a:cubicBezTo>
                  <a:lnTo>
                    <a:pt x="12288" y="1676"/>
                  </a:lnTo>
                  <a:cubicBezTo>
                    <a:pt x="12288" y="752"/>
                    <a:pt x="11536" y="1"/>
                    <a:pt x="106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0" name="Google Shape;420;p47"/>
            <p:cNvSpPr/>
            <p:nvPr/>
          </p:nvSpPr>
          <p:spPr>
            <a:xfrm>
              <a:off x="1005109" y="1863910"/>
              <a:ext cx="116622" cy="116559"/>
            </a:xfrm>
            <a:custGeom>
              <a:avLst/>
              <a:gdLst/>
              <a:ahLst/>
              <a:cxnLst/>
              <a:rect l="l" t="t" r="r" b="b"/>
              <a:pathLst>
                <a:path w="5588" h="5585" extrusionOk="0">
                  <a:moveTo>
                    <a:pt x="2794" y="0"/>
                  </a:moveTo>
                  <a:cubicBezTo>
                    <a:pt x="1255" y="0"/>
                    <a:pt x="1" y="1252"/>
                    <a:pt x="1" y="2793"/>
                  </a:cubicBezTo>
                  <a:cubicBezTo>
                    <a:pt x="1" y="4332"/>
                    <a:pt x="1255" y="5585"/>
                    <a:pt x="2794" y="5585"/>
                  </a:cubicBezTo>
                  <a:cubicBezTo>
                    <a:pt x="4333" y="5585"/>
                    <a:pt x="5587" y="4332"/>
                    <a:pt x="5587" y="2793"/>
                  </a:cubicBezTo>
                  <a:cubicBezTo>
                    <a:pt x="5587" y="1252"/>
                    <a:pt x="4333" y="0"/>
                    <a:pt x="279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1" name="Google Shape;421;p47"/>
            <p:cNvSpPr/>
            <p:nvPr/>
          </p:nvSpPr>
          <p:spPr>
            <a:xfrm>
              <a:off x="864491" y="1723250"/>
              <a:ext cx="397866" cy="397887"/>
            </a:xfrm>
            <a:custGeom>
              <a:avLst/>
              <a:gdLst/>
              <a:ahLst/>
              <a:cxnLst/>
              <a:rect l="l" t="t" r="r" b="b"/>
              <a:pathLst>
                <a:path w="19064" h="19065" extrusionOk="0">
                  <a:moveTo>
                    <a:pt x="14000" y="2271"/>
                  </a:moveTo>
                  <a:cubicBezTo>
                    <a:pt x="15539" y="2271"/>
                    <a:pt x="16794" y="3524"/>
                    <a:pt x="16794" y="5065"/>
                  </a:cubicBezTo>
                  <a:lnTo>
                    <a:pt x="16794" y="14000"/>
                  </a:lnTo>
                  <a:cubicBezTo>
                    <a:pt x="16794" y="15541"/>
                    <a:pt x="15539" y="16793"/>
                    <a:pt x="14000" y="16793"/>
                  </a:cubicBezTo>
                  <a:lnTo>
                    <a:pt x="5063" y="16793"/>
                  </a:lnTo>
                  <a:cubicBezTo>
                    <a:pt x="3524" y="16793"/>
                    <a:pt x="2272" y="15541"/>
                    <a:pt x="2272" y="14000"/>
                  </a:cubicBezTo>
                  <a:lnTo>
                    <a:pt x="2272" y="5065"/>
                  </a:lnTo>
                  <a:cubicBezTo>
                    <a:pt x="2272" y="3524"/>
                    <a:pt x="3524" y="2271"/>
                    <a:pt x="5063" y="2271"/>
                  </a:cubicBezTo>
                  <a:close/>
                  <a:moveTo>
                    <a:pt x="2829" y="0"/>
                  </a:moveTo>
                  <a:cubicBezTo>
                    <a:pt x="1290" y="0"/>
                    <a:pt x="0" y="1290"/>
                    <a:pt x="0" y="2831"/>
                  </a:cubicBezTo>
                  <a:lnTo>
                    <a:pt x="0" y="16234"/>
                  </a:lnTo>
                  <a:cubicBezTo>
                    <a:pt x="0" y="17775"/>
                    <a:pt x="1290" y="19065"/>
                    <a:pt x="2829" y="19065"/>
                  </a:cubicBezTo>
                  <a:lnTo>
                    <a:pt x="16235" y="19065"/>
                  </a:lnTo>
                  <a:cubicBezTo>
                    <a:pt x="17774" y="19065"/>
                    <a:pt x="19063" y="17775"/>
                    <a:pt x="19063" y="16234"/>
                  </a:cubicBezTo>
                  <a:lnTo>
                    <a:pt x="19063" y="2831"/>
                  </a:lnTo>
                  <a:cubicBezTo>
                    <a:pt x="19063" y="1290"/>
                    <a:pt x="17774" y="0"/>
                    <a:pt x="162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pic>
        <p:nvPicPr>
          <p:cNvPr id="20" name="Google Shape;7541;p67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176150" y="6451321"/>
            <a:ext cx="1016017" cy="4066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2683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9"/>
          <p:cNvSpPr txBox="1">
            <a:spLocks noGrp="1"/>
          </p:cNvSpPr>
          <p:nvPr>
            <p:ph type="title"/>
          </p:nvPr>
        </p:nvSpPr>
        <p:spPr>
          <a:xfrm>
            <a:off x="960000" y="530733"/>
            <a:ext cx="10272000" cy="936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ru-RU" dirty="0" smtClean="0"/>
              <a:t>Установка среды разработки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2759" y="1560247"/>
            <a:ext cx="9126482" cy="5116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2211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9"/>
          <p:cNvSpPr txBox="1">
            <a:spLocks noGrp="1"/>
          </p:cNvSpPr>
          <p:nvPr>
            <p:ph type="title"/>
          </p:nvPr>
        </p:nvSpPr>
        <p:spPr>
          <a:xfrm>
            <a:off x="960000" y="530733"/>
            <a:ext cx="10272000" cy="936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ru-RU" dirty="0" smtClean="0"/>
              <a:t>Установка среды разработки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l="71945" t="32445" r="1873" b="43496"/>
          <a:stretch/>
        </p:blipFill>
        <p:spPr>
          <a:xfrm>
            <a:off x="724620" y="1702935"/>
            <a:ext cx="3786996" cy="19508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620" y="3786436"/>
            <a:ext cx="3786996" cy="289927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9733" y="1702935"/>
            <a:ext cx="6189406" cy="396862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77641" y="5744224"/>
            <a:ext cx="6068368" cy="941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6132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9"/>
          <p:cNvSpPr txBox="1">
            <a:spLocks noGrp="1"/>
          </p:cNvSpPr>
          <p:nvPr>
            <p:ph type="title"/>
          </p:nvPr>
        </p:nvSpPr>
        <p:spPr>
          <a:xfrm>
            <a:off x="960000" y="530733"/>
            <a:ext cx="10272000" cy="936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ru-RU" dirty="0" smtClean="0"/>
              <a:t>Установка среды разработки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/>
          <a:srcRect l="35873" t="24906" r="35825" b="29937"/>
          <a:stretch/>
        </p:blipFill>
        <p:spPr>
          <a:xfrm>
            <a:off x="1250830" y="3502325"/>
            <a:ext cx="3450566" cy="3096883"/>
          </a:xfrm>
          <a:prstGeom prst="rect">
            <a:avLst/>
          </a:prstGeom>
        </p:spPr>
      </p:pic>
      <p:sp>
        <p:nvSpPr>
          <p:cNvPr id="8" name="Google Shape;151;p29"/>
          <p:cNvSpPr txBox="1"/>
          <p:nvPr/>
        </p:nvSpPr>
        <p:spPr>
          <a:xfrm>
            <a:off x="302332" y="1568977"/>
            <a:ext cx="10929668" cy="142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ru-RU" sz="2000" dirty="0" smtClean="0"/>
              <a:t>Необходимо</a:t>
            </a:r>
            <a:r>
              <a:rPr lang="en-US" sz="2000" dirty="0" smtClean="0"/>
              <a:t>:</a:t>
            </a:r>
          </a:p>
          <a:p>
            <a:pPr marL="457200" indent="-457200">
              <a:buClr>
                <a:srgbClr val="000000"/>
              </a:buClr>
              <a:buFont typeface="Arial"/>
              <a:buAutoNum type="arabicParenR"/>
            </a:pPr>
            <a:r>
              <a:rPr lang="ru-RU" sz="2000" dirty="0" smtClean="0"/>
              <a:t>Включить виртуализацию</a:t>
            </a:r>
          </a:p>
          <a:p>
            <a:pPr marL="457200" indent="-457200">
              <a:buClr>
                <a:srgbClr val="000000"/>
              </a:buClr>
              <a:buFont typeface="Arial"/>
              <a:buAutoNum type="arabicParenR"/>
            </a:pPr>
            <a:r>
              <a:rPr lang="ru-RU" sz="2000" dirty="0" smtClean="0"/>
              <a:t>В компонентах подключить «Платформа виртуальной машины» и «Поддержка низкоуровневой оболочки </a:t>
            </a:r>
            <a:r>
              <a:rPr lang="en-US" sz="2000" dirty="0" smtClean="0"/>
              <a:t>Windows</a:t>
            </a:r>
            <a:r>
              <a:rPr lang="ru-RU" sz="2000" dirty="0" smtClean="0"/>
              <a:t>»</a:t>
            </a:r>
            <a:endParaRPr lang="en-US" sz="2000" dirty="0" smtClean="0"/>
          </a:p>
          <a:p>
            <a:pPr marL="457200" indent="-457200">
              <a:buClr>
                <a:srgbClr val="000000"/>
              </a:buClr>
              <a:buFont typeface="Arial"/>
              <a:buAutoNum type="arabicParenR"/>
            </a:pPr>
            <a:r>
              <a:rPr lang="ru-RU" sz="2000" kern="0" dirty="0" smtClean="0">
                <a:solidFill>
                  <a:srgbClr val="191919"/>
                </a:solidFill>
                <a:latin typeface="Archivo"/>
                <a:ea typeface="Archivo"/>
                <a:cs typeface="Archivo"/>
                <a:sym typeface="Archivo"/>
              </a:rPr>
              <a:t>Перезапустить компьютер</a:t>
            </a:r>
            <a:endParaRPr lang="ru-RU" sz="2000" kern="0" dirty="0">
              <a:solidFill>
                <a:srgbClr val="191919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</p:spTree>
    <p:extLst>
      <p:ext uri="{BB962C8B-B14F-4D97-AF65-F5344CB8AC3E}">
        <p14:creationId xmlns:p14="http://schemas.microsoft.com/office/powerpoint/2010/main" val="35290856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9"/>
          <p:cNvSpPr txBox="1">
            <a:spLocks noGrp="1"/>
          </p:cNvSpPr>
          <p:nvPr>
            <p:ph type="title"/>
          </p:nvPr>
        </p:nvSpPr>
        <p:spPr>
          <a:xfrm>
            <a:off x="960000" y="530733"/>
            <a:ext cx="10272000" cy="936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ru-RU" dirty="0" smtClean="0"/>
              <a:t>Установка среды разработки</a:t>
            </a:r>
            <a:endParaRPr lang="ru-RU" dirty="0"/>
          </a:p>
        </p:txBody>
      </p:sp>
      <p:sp>
        <p:nvSpPr>
          <p:cNvPr id="151" name="Google Shape;151;p29"/>
          <p:cNvSpPr txBox="1"/>
          <p:nvPr/>
        </p:nvSpPr>
        <p:spPr>
          <a:xfrm>
            <a:off x="302332" y="1568977"/>
            <a:ext cx="10929668" cy="142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ru-RU" sz="2000" dirty="0"/>
              <a:t>Чтобы открыть переменные среды в </a:t>
            </a:r>
            <a:r>
              <a:rPr lang="ru-RU" sz="2000" dirty="0" smtClean="0"/>
              <a:t>Windows</a:t>
            </a:r>
            <a:r>
              <a:rPr lang="en-US" sz="2000" dirty="0" smtClean="0"/>
              <a:t>:</a:t>
            </a:r>
          </a:p>
          <a:p>
            <a:pPr>
              <a:buClr>
                <a:srgbClr val="000000"/>
              </a:buClr>
              <a:buFont typeface="Arial"/>
              <a:buNone/>
            </a:pPr>
            <a:r>
              <a:rPr lang="ru-RU" sz="2000" dirty="0"/>
              <a:t>Нажать клавиши </a:t>
            </a:r>
            <a:r>
              <a:rPr lang="ru-RU" sz="2000" dirty="0" err="1"/>
              <a:t>Win+R</a:t>
            </a:r>
            <a:r>
              <a:rPr lang="ru-RU" sz="2000" dirty="0"/>
              <a:t> на клавиатуре, ввести </a:t>
            </a:r>
            <a:r>
              <a:rPr lang="ru-RU" sz="2000" dirty="0" err="1"/>
              <a:t>sysdm.cpl</a:t>
            </a:r>
            <a:r>
              <a:rPr lang="ru-RU" sz="2000" dirty="0"/>
              <a:t> и нажать </a:t>
            </a:r>
            <a:r>
              <a:rPr lang="ru-RU" sz="2000" dirty="0" err="1"/>
              <a:t>Enter</a:t>
            </a:r>
            <a:r>
              <a:rPr lang="ru-RU" sz="2000" dirty="0"/>
              <a:t>.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На вкладке «Дополнительно» нажать кнопку «Переменные среды…». </a:t>
            </a:r>
            <a:endParaRPr lang="en-US" sz="2000" dirty="0" smtClean="0"/>
          </a:p>
          <a:p>
            <a:pPr>
              <a:buClr>
                <a:srgbClr val="000000"/>
              </a:buClr>
              <a:buFont typeface="Arial"/>
              <a:buNone/>
            </a:pPr>
            <a:endParaRPr lang="ru-RU" sz="2000" kern="0" dirty="0">
              <a:solidFill>
                <a:srgbClr val="191919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332" y="2684051"/>
            <a:ext cx="5448772" cy="3025402"/>
          </a:xfrm>
          <a:prstGeom prst="rect">
            <a:avLst/>
          </a:prstGeom>
        </p:spPr>
      </p:pic>
      <p:sp>
        <p:nvSpPr>
          <p:cNvPr id="6" name="Google Shape;151;p29"/>
          <p:cNvSpPr txBox="1"/>
          <p:nvPr/>
        </p:nvSpPr>
        <p:spPr>
          <a:xfrm>
            <a:off x="286270" y="5709453"/>
            <a:ext cx="10929668" cy="142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ru-RU" sz="2000" dirty="0" smtClean="0"/>
              <a:t>Нажимаем изменить, добавляем </a:t>
            </a:r>
            <a:r>
              <a:rPr lang="ru-RU" sz="2000" b="1" dirty="0" smtClean="0"/>
              <a:t>еще один </a:t>
            </a:r>
            <a:r>
              <a:rPr lang="ru-RU" sz="2000" dirty="0" smtClean="0"/>
              <a:t>путь и смещаем его наверх.</a:t>
            </a:r>
          </a:p>
          <a:p>
            <a:pPr>
              <a:buClr>
                <a:srgbClr val="000000"/>
              </a:buClr>
              <a:buFont typeface="Arial"/>
              <a:buNone/>
            </a:pPr>
            <a:r>
              <a:rPr lang="ru-RU" sz="2000" b="1" kern="0" dirty="0" smtClean="0">
                <a:solidFill>
                  <a:srgbClr val="191919"/>
                </a:solidFill>
                <a:latin typeface="Archivo"/>
                <a:ea typeface="Archivo"/>
                <a:cs typeface="Archivo"/>
                <a:sym typeface="Archivo"/>
              </a:rPr>
              <a:t>Путь</a:t>
            </a:r>
            <a:r>
              <a:rPr lang="en-US" sz="2000" b="1" kern="0" dirty="0">
                <a:solidFill>
                  <a:srgbClr val="191919"/>
                </a:solidFill>
                <a:latin typeface="Archivo"/>
                <a:ea typeface="Archivo"/>
                <a:cs typeface="Archivo"/>
                <a:sym typeface="Archivo"/>
              </a:rPr>
              <a:t>: C:\Program Files\</a:t>
            </a:r>
            <a:r>
              <a:rPr lang="en-US" sz="2000" b="1" kern="0" dirty="0" err="1">
                <a:solidFill>
                  <a:srgbClr val="191919"/>
                </a:solidFill>
                <a:latin typeface="Archivo"/>
                <a:ea typeface="Archivo"/>
                <a:cs typeface="Archivo"/>
                <a:sym typeface="Archivo"/>
              </a:rPr>
              <a:t>dotnet</a:t>
            </a:r>
            <a:r>
              <a:rPr lang="en-US" sz="2000" b="1" kern="0" dirty="0">
                <a:solidFill>
                  <a:srgbClr val="191919"/>
                </a:solidFill>
                <a:latin typeface="Archivo"/>
                <a:ea typeface="Archivo"/>
                <a:cs typeface="Archivo"/>
                <a:sym typeface="Archivo"/>
              </a:rPr>
              <a:t>\</a:t>
            </a:r>
            <a:endParaRPr lang="ru-RU" sz="2000" b="1" kern="0" dirty="0">
              <a:solidFill>
                <a:srgbClr val="191919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</p:spTree>
    <p:extLst>
      <p:ext uri="{BB962C8B-B14F-4D97-AF65-F5344CB8AC3E}">
        <p14:creationId xmlns:p14="http://schemas.microsoft.com/office/powerpoint/2010/main" val="15004803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9"/>
          <p:cNvSpPr txBox="1">
            <a:spLocks noGrp="1"/>
          </p:cNvSpPr>
          <p:nvPr>
            <p:ph type="title"/>
          </p:nvPr>
        </p:nvSpPr>
        <p:spPr>
          <a:xfrm>
            <a:off x="960000" y="530733"/>
            <a:ext cx="10272000" cy="936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ru-RU" dirty="0" smtClean="0"/>
              <a:t>Установка среды разработки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3221" y="1647889"/>
            <a:ext cx="9105557" cy="4998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637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9"/>
          <p:cNvSpPr txBox="1">
            <a:spLocks noGrp="1"/>
          </p:cNvSpPr>
          <p:nvPr>
            <p:ph type="title"/>
          </p:nvPr>
        </p:nvSpPr>
        <p:spPr>
          <a:xfrm>
            <a:off x="960000" y="530733"/>
            <a:ext cx="10272000" cy="936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ru-RU" dirty="0" smtClean="0"/>
              <a:t>Установка среды разработки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0290" y="1587260"/>
            <a:ext cx="9411419" cy="5062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4106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9"/>
          <p:cNvSpPr txBox="1">
            <a:spLocks noGrp="1"/>
          </p:cNvSpPr>
          <p:nvPr>
            <p:ph type="title"/>
          </p:nvPr>
        </p:nvSpPr>
        <p:spPr>
          <a:xfrm>
            <a:off x="960000" y="530733"/>
            <a:ext cx="10272000" cy="936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ru-RU" dirty="0" smtClean="0"/>
              <a:t>Установка среды разработки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45" y="1670066"/>
            <a:ext cx="4431509" cy="150859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8430" y="1670066"/>
            <a:ext cx="7030881" cy="4553907"/>
          </a:xfrm>
          <a:prstGeom prst="rect">
            <a:avLst/>
          </a:prstGeom>
        </p:spPr>
      </p:pic>
      <p:sp>
        <p:nvSpPr>
          <p:cNvPr id="7" name="Google Shape;151;p29"/>
          <p:cNvSpPr txBox="1"/>
          <p:nvPr/>
        </p:nvSpPr>
        <p:spPr>
          <a:xfrm>
            <a:off x="302332" y="3178664"/>
            <a:ext cx="4381811" cy="142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ru-RU" sz="2400" b="1" dirty="0" smtClean="0"/>
              <a:t>Установка эмулятора.</a:t>
            </a:r>
          </a:p>
          <a:p>
            <a:pPr>
              <a:buClr>
                <a:srgbClr val="000000"/>
              </a:buClr>
              <a:buFont typeface="Arial"/>
              <a:buNone/>
            </a:pPr>
            <a:r>
              <a:rPr lang="ru-RU" sz="2400" kern="0" dirty="0" smtClean="0">
                <a:solidFill>
                  <a:srgbClr val="191919"/>
                </a:solidFill>
                <a:latin typeface="Archivo"/>
                <a:ea typeface="Archivo"/>
                <a:cs typeface="Archivo"/>
                <a:sym typeface="Archivo"/>
              </a:rPr>
              <a:t>Проверьте, чтобы у вас было 3 папки в </a:t>
            </a:r>
            <a:r>
              <a:rPr lang="ru-RU" sz="2400" kern="0" dirty="0" err="1" smtClean="0">
                <a:solidFill>
                  <a:srgbClr val="191919"/>
                </a:solidFill>
                <a:latin typeface="Archivo"/>
                <a:ea typeface="Archivo"/>
                <a:cs typeface="Archivo"/>
                <a:sym typeface="Archivo"/>
              </a:rPr>
              <a:t>ксталоге</a:t>
            </a:r>
            <a:r>
              <a:rPr lang="ru-RU" sz="2400" kern="0" dirty="0" smtClean="0">
                <a:solidFill>
                  <a:srgbClr val="191919"/>
                </a:solidFill>
                <a:latin typeface="Archivo"/>
                <a:ea typeface="Archivo"/>
                <a:cs typeface="Archivo"/>
                <a:sym typeface="Archivo"/>
              </a:rPr>
              <a:t>!</a:t>
            </a:r>
            <a:endParaRPr lang="ru-RU" sz="2400" kern="0" dirty="0">
              <a:solidFill>
                <a:srgbClr val="191919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</p:spTree>
    <p:extLst>
      <p:ext uri="{BB962C8B-B14F-4D97-AF65-F5344CB8AC3E}">
        <p14:creationId xmlns:p14="http://schemas.microsoft.com/office/powerpoint/2010/main" val="5720452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1"/>
          <p:cNvSpPr txBox="1">
            <a:spLocks noGrp="1"/>
          </p:cNvSpPr>
          <p:nvPr>
            <p:ph type="title"/>
          </p:nvPr>
        </p:nvSpPr>
        <p:spPr>
          <a:xfrm>
            <a:off x="960000" y="530733"/>
            <a:ext cx="10272000" cy="936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-US" sz="3600" dirty="0" err="1"/>
              <a:t>MainPage.xaml</a:t>
            </a:r>
            <a:endParaRPr lang="ru-RU" dirty="0"/>
          </a:p>
        </p:txBody>
      </p:sp>
      <p:sp>
        <p:nvSpPr>
          <p:cNvPr id="176" name="Google Shape;176;p31"/>
          <p:cNvSpPr txBox="1">
            <a:spLocks noGrp="1"/>
          </p:cNvSpPr>
          <p:nvPr>
            <p:ph type="subTitle" idx="1"/>
          </p:nvPr>
        </p:nvSpPr>
        <p:spPr>
          <a:xfrm>
            <a:off x="960000" y="1821933"/>
            <a:ext cx="10561440" cy="30644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SzPts val="1100"/>
              <a:buNone/>
            </a:pPr>
            <a:r>
              <a:rPr lang="ru-RU" sz="1800" dirty="0"/>
              <a:t>Откройте файл </a:t>
            </a:r>
            <a:r>
              <a:rPr lang="en-US" sz="1800" dirty="0" err="1"/>
              <a:t>MainPage.xaml</a:t>
            </a:r>
            <a:r>
              <a:rPr lang="en-US" sz="1800" dirty="0"/>
              <a:t> </a:t>
            </a:r>
            <a:r>
              <a:rPr lang="ru-RU" sz="1800" dirty="0"/>
              <a:t>в разделе </a:t>
            </a:r>
            <a:r>
              <a:rPr lang="en-US" sz="1800" dirty="0" err="1"/>
              <a:t>FruitListApp</a:t>
            </a:r>
            <a:r>
              <a:rPr lang="en-US" sz="1800" dirty="0"/>
              <a:t>.</a:t>
            </a:r>
          </a:p>
          <a:p>
            <a:pPr marL="0" indent="0">
              <a:buSzPts val="1100"/>
              <a:buNone/>
            </a:pPr>
            <a:r>
              <a:rPr lang="ru-RU" sz="1800" dirty="0"/>
              <a:t>Замените содержимое </a:t>
            </a:r>
            <a:r>
              <a:rPr lang="en-US" sz="1800" dirty="0" err="1"/>
              <a:t>MainPage.xaml</a:t>
            </a:r>
            <a:r>
              <a:rPr lang="en-US" sz="1800" dirty="0"/>
              <a:t> </a:t>
            </a:r>
            <a:r>
              <a:rPr lang="ru-RU" sz="1800" dirty="0"/>
              <a:t>на следующий код:</a:t>
            </a:r>
          </a:p>
          <a:p>
            <a:pPr marL="0" indent="0">
              <a:buSzPts val="1100"/>
              <a:buNone/>
            </a:pPr>
            <a:r>
              <a:rPr lang="ru-RU" sz="1800" dirty="0"/>
              <a:t>&lt;?</a:t>
            </a:r>
            <a:r>
              <a:rPr lang="en-US" sz="1800" dirty="0"/>
              <a:t>xml version="1.0" encoding="utf-8" ?&gt;</a:t>
            </a:r>
          </a:p>
          <a:p>
            <a:pPr marL="0" indent="0">
              <a:buSzPts val="1100"/>
              <a:buNone/>
            </a:pPr>
            <a:r>
              <a:rPr lang="en-US" sz="1800" dirty="0"/>
              <a:t>&lt;</a:t>
            </a:r>
            <a:r>
              <a:rPr lang="en-US" sz="1800" dirty="0" err="1"/>
              <a:t>ContentPage</a:t>
            </a:r>
            <a:r>
              <a:rPr lang="en-US" sz="1800" dirty="0"/>
              <a:t> </a:t>
            </a:r>
            <a:r>
              <a:rPr lang="en-US" sz="1800" dirty="0" err="1"/>
              <a:t>xmlns</a:t>
            </a:r>
            <a:r>
              <a:rPr lang="en-US" sz="1800" dirty="0"/>
              <a:t>="http://xamarin.com/schemas/2014/forms"</a:t>
            </a:r>
          </a:p>
          <a:p>
            <a:pPr marL="0" indent="0">
              <a:buSzPts val="1100"/>
              <a:buNone/>
            </a:pPr>
            <a:r>
              <a:rPr lang="en-US" sz="1800" dirty="0"/>
              <a:t>             </a:t>
            </a:r>
            <a:r>
              <a:rPr lang="en-US" sz="1800" dirty="0" err="1"/>
              <a:t>xmlns:x</a:t>
            </a:r>
            <a:r>
              <a:rPr lang="en-US" sz="1800" dirty="0"/>
              <a:t>="http://schemas.microsoft.com/</a:t>
            </a:r>
            <a:r>
              <a:rPr lang="en-US" sz="1800" dirty="0" err="1"/>
              <a:t>winfx</a:t>
            </a:r>
            <a:r>
              <a:rPr lang="en-US" sz="1800" dirty="0"/>
              <a:t>/2009/</a:t>
            </a:r>
            <a:r>
              <a:rPr lang="en-US" sz="1800" dirty="0" err="1"/>
              <a:t>xaml</a:t>
            </a:r>
            <a:r>
              <a:rPr lang="en-US" sz="1800" dirty="0"/>
              <a:t>"</a:t>
            </a:r>
          </a:p>
          <a:p>
            <a:pPr marL="0" indent="0">
              <a:buSzPts val="1100"/>
              <a:buNone/>
            </a:pPr>
            <a:r>
              <a:rPr lang="en-US" sz="1800" dirty="0"/>
              <a:t>             x:Class="FruitListApp.MainPage"&gt;</a:t>
            </a:r>
          </a:p>
          <a:p>
            <a:pPr marL="0" indent="0">
              <a:buSzPts val="1100"/>
              <a:buNone/>
            </a:pPr>
            <a:endParaRPr lang="en-US" sz="1800" dirty="0"/>
          </a:p>
          <a:p>
            <a:pPr marL="0" indent="0">
              <a:buSzPts val="1100"/>
              <a:buNone/>
            </a:pPr>
            <a:r>
              <a:rPr lang="en-US" sz="1800" dirty="0"/>
              <a:t>    &lt;</a:t>
            </a:r>
            <a:r>
              <a:rPr lang="en-US" sz="1800" dirty="0" err="1"/>
              <a:t>StackLayout</a:t>
            </a:r>
            <a:r>
              <a:rPr lang="en-US" sz="1800" dirty="0"/>
              <a:t> Padding="30"&gt;</a:t>
            </a:r>
          </a:p>
          <a:p>
            <a:pPr marL="0" indent="0">
              <a:buSzPts val="1100"/>
              <a:buNone/>
            </a:pPr>
            <a:r>
              <a:rPr lang="en-US" sz="1800" dirty="0"/>
              <a:t>        &lt;Label Text="</a:t>
            </a:r>
            <a:r>
              <a:rPr lang="ru-RU" sz="1800" dirty="0"/>
              <a:t>Список фруктов" </a:t>
            </a:r>
            <a:r>
              <a:rPr lang="en-US" sz="1800" dirty="0" err="1"/>
              <a:t>FontSize</a:t>
            </a:r>
            <a:r>
              <a:rPr lang="en-US" sz="1800" dirty="0"/>
              <a:t>="24" </a:t>
            </a:r>
            <a:r>
              <a:rPr lang="en-US" sz="1800" dirty="0" err="1"/>
              <a:t>HorizontalOptions</a:t>
            </a:r>
            <a:r>
              <a:rPr lang="en-US" sz="1800" dirty="0"/>
              <a:t>="Center" /&gt;</a:t>
            </a:r>
          </a:p>
          <a:p>
            <a:pPr marL="0" indent="0">
              <a:buSzPts val="1100"/>
              <a:buNone/>
            </a:pPr>
            <a:r>
              <a:rPr lang="en-US" sz="1800" dirty="0"/>
              <a:t>        &lt;</a:t>
            </a:r>
            <a:r>
              <a:rPr lang="en-US" sz="1800" dirty="0" err="1"/>
              <a:t>ListView</a:t>
            </a:r>
            <a:r>
              <a:rPr lang="en-US" sz="1800" dirty="0"/>
              <a:t> x:Name="FruitListView" /&gt;</a:t>
            </a:r>
          </a:p>
          <a:p>
            <a:pPr marL="0" indent="0">
              <a:buSzPts val="1100"/>
              <a:buNone/>
            </a:pPr>
            <a:r>
              <a:rPr lang="en-US" sz="1800" dirty="0"/>
              <a:t>        </a:t>
            </a:r>
          </a:p>
          <a:p>
            <a:pPr marL="0" indent="0">
              <a:buSzPts val="1100"/>
              <a:buNone/>
            </a:pPr>
            <a:r>
              <a:rPr lang="en-US" sz="1800" dirty="0"/>
              <a:t>        &lt;Entry x:Name="NewFruitEntry" Placeholder="</a:t>
            </a:r>
            <a:r>
              <a:rPr lang="ru-RU" sz="1800" dirty="0"/>
              <a:t>Добавьте фрукт" /&gt;</a:t>
            </a:r>
          </a:p>
          <a:p>
            <a:pPr marL="0" indent="0">
              <a:buSzPts val="1100"/>
              <a:buNone/>
            </a:pPr>
            <a:r>
              <a:rPr lang="ru-RU" sz="1800" dirty="0"/>
              <a:t>        &lt;</a:t>
            </a:r>
            <a:r>
              <a:rPr lang="en-US" sz="1800" dirty="0"/>
              <a:t>Button Text="</a:t>
            </a:r>
            <a:r>
              <a:rPr lang="ru-RU" sz="1800" dirty="0"/>
              <a:t>Добавить фрукт" </a:t>
            </a:r>
            <a:r>
              <a:rPr lang="en-US" sz="1800" dirty="0"/>
              <a:t>Clicked="</a:t>
            </a:r>
            <a:r>
              <a:rPr lang="en-US" sz="1800" dirty="0" err="1"/>
              <a:t>OnAddFruitClicked</a:t>
            </a:r>
            <a:r>
              <a:rPr lang="en-US" sz="1800" dirty="0"/>
              <a:t>" /&gt;</a:t>
            </a:r>
          </a:p>
          <a:p>
            <a:pPr marL="0" indent="0">
              <a:buSzPts val="1100"/>
              <a:buNone/>
            </a:pPr>
            <a:r>
              <a:rPr lang="en-US" sz="1800" dirty="0"/>
              <a:t>    &lt;/</a:t>
            </a:r>
            <a:r>
              <a:rPr lang="en-US" sz="1800" dirty="0" err="1"/>
              <a:t>StackLayout</a:t>
            </a:r>
            <a:r>
              <a:rPr lang="en-US" sz="1800" dirty="0"/>
              <a:t>&gt;</a:t>
            </a:r>
          </a:p>
          <a:p>
            <a:pPr marL="0" indent="0">
              <a:buSzPts val="1100"/>
              <a:buNone/>
            </a:pPr>
            <a:r>
              <a:rPr lang="en-US" sz="1800" dirty="0"/>
              <a:t>&lt;/</a:t>
            </a:r>
            <a:r>
              <a:rPr lang="en-US" sz="1800" dirty="0" err="1"/>
              <a:t>ContentPage</a:t>
            </a:r>
            <a:r>
              <a:rPr lang="en-US" sz="1800" dirty="0"/>
              <a:t>&gt;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365930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cial Market Economy Proposal by Slidesgo">
  <a:themeElements>
    <a:clrScheme name="Simple Light">
      <a:dk1>
        <a:srgbClr val="191919"/>
      </a:dk1>
      <a:lt1>
        <a:srgbClr val="FFFFFF"/>
      </a:lt1>
      <a:dk2>
        <a:srgbClr val="EDEDE9"/>
      </a:dk2>
      <a:lt2>
        <a:srgbClr val="D6CCC2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9191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357</Words>
  <Application>Microsoft Office PowerPoint</Application>
  <PresentationFormat>Широкоэкранный</PresentationFormat>
  <Paragraphs>69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Albert Sans</vt:lpstr>
      <vt:lpstr>Archivo</vt:lpstr>
      <vt:lpstr>Arial</vt:lpstr>
      <vt:lpstr>Calibri</vt:lpstr>
      <vt:lpstr>Nunito Light</vt:lpstr>
      <vt:lpstr>Open Sans</vt:lpstr>
      <vt:lpstr>Social Market Economy Proposal by Slidesgo</vt:lpstr>
      <vt:lpstr>Практическая работа №1</vt:lpstr>
      <vt:lpstr>Установка среды разработки</vt:lpstr>
      <vt:lpstr>Установка среды разработки</vt:lpstr>
      <vt:lpstr>Установка среды разработки</vt:lpstr>
      <vt:lpstr>Установка среды разработки</vt:lpstr>
      <vt:lpstr>Установка среды разработки</vt:lpstr>
      <vt:lpstr>Установка среды разработки</vt:lpstr>
      <vt:lpstr>Установка среды разработки</vt:lpstr>
      <vt:lpstr>MainPage.xaml</vt:lpstr>
      <vt:lpstr>MainPage.xaml.cs</vt:lpstr>
      <vt:lpstr>THANKS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MARKET ECONOMY PROPOSAL</dc:title>
  <dc:creator>Учетная запись Майкрософт</dc:creator>
  <cp:lastModifiedBy>Учетная запись Майкрософт</cp:lastModifiedBy>
  <cp:revision>12</cp:revision>
  <dcterms:created xsi:type="dcterms:W3CDTF">2024-11-24T08:47:04Z</dcterms:created>
  <dcterms:modified xsi:type="dcterms:W3CDTF">2025-01-22T04:16:12Z</dcterms:modified>
</cp:coreProperties>
</file>